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547</Words>
  <Application>Microsoft Office PowerPoint</Application>
  <PresentationFormat>Custom</PresentationFormat>
  <Paragraphs>28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Transmitters </vt:lpstr>
      <vt:lpstr>Transmitters cont. </vt:lpstr>
      <vt:lpstr>Receivers </vt:lpstr>
      <vt:lpstr>Receivers cont.</vt:lpstr>
      <vt:lpstr>Transceiver 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2018-08-16T15:24:26Z</dcterms:created>
  <dcterms:modified xsi:type="dcterms:W3CDTF">2018-08-19T16:18:47Z</dcterms:modified>
</cp:coreProperties>
</file>